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5243175" cy="8558213"/>
  <p:notesSz cx="6858000" cy="9144000"/>
  <p:defaultTextStyle>
    <a:defPPr>
      <a:defRPr lang="en-US"/>
    </a:defPPr>
    <a:lvl1pPr marL="0" algn="l" defTabSz="68003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0039" algn="l" defTabSz="68003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60079" algn="l" defTabSz="68003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40118" algn="l" defTabSz="68003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20157" algn="l" defTabSz="68003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00196" algn="l" defTabSz="68003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80236" algn="l" defTabSz="68003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60275" algn="l" defTabSz="68003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40314" algn="l" defTabSz="68003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2368" y="-120"/>
      </p:cViewPr>
      <p:guideLst>
        <p:guide orient="horz" pos="2696"/>
        <p:guide pos="480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238" y="2658594"/>
            <a:ext cx="12956699" cy="18344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476" y="4849654"/>
            <a:ext cx="10670223" cy="21870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80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60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40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20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00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8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60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40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96FAF-A8C7-D744-9EDC-8468242DB6D5}" type="datetimeFigureOut">
              <a:rPr lang="en-US" smtClean="0"/>
              <a:t>2/8/20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361C-37E8-8044-8748-C5CD3A161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8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96FAF-A8C7-D744-9EDC-8468242DB6D5}" type="datetimeFigureOut">
              <a:rPr lang="en-US" smtClean="0"/>
              <a:t>2/8/20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361C-37E8-8044-8748-C5CD3A161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35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424129" y="427911"/>
            <a:ext cx="5716191" cy="9112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265" y="427911"/>
            <a:ext cx="16899812" cy="9112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96FAF-A8C7-D744-9EDC-8468242DB6D5}" type="datetimeFigureOut">
              <a:rPr lang="en-US" smtClean="0"/>
              <a:t>2/8/20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361C-37E8-8044-8748-C5CD3A161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53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96FAF-A8C7-D744-9EDC-8468242DB6D5}" type="datetimeFigureOut">
              <a:rPr lang="en-US" smtClean="0"/>
              <a:t>2/8/20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361C-37E8-8044-8748-C5CD3A161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74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4106" y="5499445"/>
            <a:ext cx="12956699" cy="1699756"/>
          </a:xfr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4106" y="3627337"/>
            <a:ext cx="12956699" cy="1872108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80039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6007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4011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2015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0019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8023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6027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4031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96FAF-A8C7-D744-9EDC-8468242DB6D5}" type="datetimeFigureOut">
              <a:rPr lang="en-US" smtClean="0"/>
              <a:t>2/8/20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361C-37E8-8044-8748-C5CD3A161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1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265" y="2492184"/>
            <a:ext cx="11308002" cy="7048639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32321" y="2492184"/>
            <a:ext cx="11308000" cy="7048639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96FAF-A8C7-D744-9EDC-8468242DB6D5}" type="datetimeFigureOut">
              <a:rPr lang="en-US" smtClean="0"/>
              <a:t>2/8/20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361C-37E8-8044-8748-C5CD3A161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3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159" y="342725"/>
            <a:ext cx="13718858" cy="142636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159" y="1915693"/>
            <a:ext cx="6735050" cy="798370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0039" indent="0">
              <a:buNone/>
              <a:defRPr sz="3000" b="1"/>
            </a:lvl2pPr>
            <a:lvl3pPr marL="1360079" indent="0">
              <a:buNone/>
              <a:defRPr sz="2700" b="1"/>
            </a:lvl3pPr>
            <a:lvl4pPr marL="2040118" indent="0">
              <a:buNone/>
              <a:defRPr sz="2400" b="1"/>
            </a:lvl4pPr>
            <a:lvl5pPr marL="2720157" indent="0">
              <a:buNone/>
              <a:defRPr sz="2400" b="1"/>
            </a:lvl5pPr>
            <a:lvl6pPr marL="3400196" indent="0">
              <a:buNone/>
              <a:defRPr sz="2400" b="1"/>
            </a:lvl6pPr>
            <a:lvl7pPr marL="4080236" indent="0">
              <a:buNone/>
              <a:defRPr sz="2400" b="1"/>
            </a:lvl7pPr>
            <a:lvl8pPr marL="4760275" indent="0">
              <a:buNone/>
              <a:defRPr sz="2400" b="1"/>
            </a:lvl8pPr>
            <a:lvl9pPr marL="5440314" indent="0">
              <a:buNone/>
              <a:defRPr sz="2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159" y="2714063"/>
            <a:ext cx="6735050" cy="4930878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43322" y="1915693"/>
            <a:ext cx="6737695" cy="798370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0039" indent="0">
              <a:buNone/>
              <a:defRPr sz="3000" b="1"/>
            </a:lvl2pPr>
            <a:lvl3pPr marL="1360079" indent="0">
              <a:buNone/>
              <a:defRPr sz="2700" b="1"/>
            </a:lvl3pPr>
            <a:lvl4pPr marL="2040118" indent="0">
              <a:buNone/>
              <a:defRPr sz="2400" b="1"/>
            </a:lvl4pPr>
            <a:lvl5pPr marL="2720157" indent="0">
              <a:buNone/>
              <a:defRPr sz="2400" b="1"/>
            </a:lvl5pPr>
            <a:lvl6pPr marL="3400196" indent="0">
              <a:buNone/>
              <a:defRPr sz="2400" b="1"/>
            </a:lvl6pPr>
            <a:lvl7pPr marL="4080236" indent="0">
              <a:buNone/>
              <a:defRPr sz="2400" b="1"/>
            </a:lvl7pPr>
            <a:lvl8pPr marL="4760275" indent="0">
              <a:buNone/>
              <a:defRPr sz="2400" b="1"/>
            </a:lvl8pPr>
            <a:lvl9pPr marL="5440314" indent="0">
              <a:buNone/>
              <a:defRPr sz="2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43322" y="2714063"/>
            <a:ext cx="6737695" cy="4930878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96FAF-A8C7-D744-9EDC-8468242DB6D5}" type="datetimeFigureOut">
              <a:rPr lang="en-US" smtClean="0"/>
              <a:t>2/8/20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361C-37E8-8044-8748-C5CD3A161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1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96FAF-A8C7-D744-9EDC-8468242DB6D5}" type="datetimeFigureOut">
              <a:rPr lang="en-US" smtClean="0"/>
              <a:t>2/8/20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361C-37E8-8044-8748-C5CD3A161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8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96FAF-A8C7-D744-9EDC-8468242DB6D5}" type="datetimeFigureOut">
              <a:rPr lang="en-US" smtClean="0"/>
              <a:t>2/8/20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361C-37E8-8044-8748-C5CD3A161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7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159" y="340743"/>
            <a:ext cx="5014900" cy="1450142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9658" y="340744"/>
            <a:ext cx="8521358" cy="730419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159" y="1790886"/>
            <a:ext cx="5014900" cy="5854056"/>
          </a:xfrm>
        </p:spPr>
        <p:txBody>
          <a:bodyPr/>
          <a:lstStyle>
            <a:lvl1pPr marL="0" indent="0">
              <a:buNone/>
              <a:defRPr sz="2100"/>
            </a:lvl1pPr>
            <a:lvl2pPr marL="680039" indent="0">
              <a:buNone/>
              <a:defRPr sz="1800"/>
            </a:lvl2pPr>
            <a:lvl3pPr marL="1360079" indent="0">
              <a:buNone/>
              <a:defRPr sz="1500"/>
            </a:lvl3pPr>
            <a:lvl4pPr marL="2040118" indent="0">
              <a:buNone/>
              <a:defRPr sz="1300"/>
            </a:lvl4pPr>
            <a:lvl5pPr marL="2720157" indent="0">
              <a:buNone/>
              <a:defRPr sz="1300"/>
            </a:lvl5pPr>
            <a:lvl6pPr marL="3400196" indent="0">
              <a:buNone/>
              <a:defRPr sz="1300"/>
            </a:lvl6pPr>
            <a:lvl7pPr marL="4080236" indent="0">
              <a:buNone/>
              <a:defRPr sz="1300"/>
            </a:lvl7pPr>
            <a:lvl8pPr marL="4760275" indent="0">
              <a:buNone/>
              <a:defRPr sz="1300"/>
            </a:lvl8pPr>
            <a:lvl9pPr marL="5440314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96FAF-A8C7-D744-9EDC-8468242DB6D5}" type="datetimeFigureOut">
              <a:rPr lang="en-US" smtClean="0"/>
              <a:t>2/8/20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361C-37E8-8044-8748-C5CD3A161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04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769" y="5990749"/>
            <a:ext cx="9145905" cy="707242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87769" y="764692"/>
            <a:ext cx="9145905" cy="5134928"/>
          </a:xfrm>
        </p:spPr>
        <p:txBody>
          <a:bodyPr/>
          <a:lstStyle>
            <a:lvl1pPr marL="0" indent="0">
              <a:buNone/>
              <a:defRPr sz="4800"/>
            </a:lvl1pPr>
            <a:lvl2pPr marL="680039" indent="0">
              <a:buNone/>
              <a:defRPr sz="4200"/>
            </a:lvl2pPr>
            <a:lvl3pPr marL="1360079" indent="0">
              <a:buNone/>
              <a:defRPr sz="3600"/>
            </a:lvl3pPr>
            <a:lvl4pPr marL="2040118" indent="0">
              <a:buNone/>
              <a:defRPr sz="3000"/>
            </a:lvl4pPr>
            <a:lvl5pPr marL="2720157" indent="0">
              <a:buNone/>
              <a:defRPr sz="3000"/>
            </a:lvl5pPr>
            <a:lvl6pPr marL="3400196" indent="0">
              <a:buNone/>
              <a:defRPr sz="3000"/>
            </a:lvl6pPr>
            <a:lvl7pPr marL="4080236" indent="0">
              <a:buNone/>
              <a:defRPr sz="3000"/>
            </a:lvl7pPr>
            <a:lvl8pPr marL="4760275" indent="0">
              <a:buNone/>
              <a:defRPr sz="3000"/>
            </a:lvl8pPr>
            <a:lvl9pPr marL="5440314" indent="0">
              <a:buNone/>
              <a:defRPr sz="3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769" y="6697991"/>
            <a:ext cx="9145905" cy="1004401"/>
          </a:xfrm>
        </p:spPr>
        <p:txBody>
          <a:bodyPr/>
          <a:lstStyle>
            <a:lvl1pPr marL="0" indent="0">
              <a:buNone/>
              <a:defRPr sz="2100"/>
            </a:lvl1pPr>
            <a:lvl2pPr marL="680039" indent="0">
              <a:buNone/>
              <a:defRPr sz="1800"/>
            </a:lvl2pPr>
            <a:lvl3pPr marL="1360079" indent="0">
              <a:buNone/>
              <a:defRPr sz="1500"/>
            </a:lvl3pPr>
            <a:lvl4pPr marL="2040118" indent="0">
              <a:buNone/>
              <a:defRPr sz="1300"/>
            </a:lvl4pPr>
            <a:lvl5pPr marL="2720157" indent="0">
              <a:buNone/>
              <a:defRPr sz="1300"/>
            </a:lvl5pPr>
            <a:lvl6pPr marL="3400196" indent="0">
              <a:buNone/>
              <a:defRPr sz="1300"/>
            </a:lvl6pPr>
            <a:lvl7pPr marL="4080236" indent="0">
              <a:buNone/>
              <a:defRPr sz="1300"/>
            </a:lvl7pPr>
            <a:lvl8pPr marL="4760275" indent="0">
              <a:buNone/>
              <a:defRPr sz="1300"/>
            </a:lvl8pPr>
            <a:lvl9pPr marL="5440314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96FAF-A8C7-D744-9EDC-8468242DB6D5}" type="datetimeFigureOut">
              <a:rPr lang="en-US" smtClean="0"/>
              <a:t>2/8/20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361C-37E8-8044-8748-C5CD3A161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683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159" y="342725"/>
            <a:ext cx="13718858" cy="1426369"/>
          </a:xfrm>
          <a:prstGeom prst="rect">
            <a:avLst/>
          </a:prstGeom>
        </p:spPr>
        <p:txBody>
          <a:bodyPr vert="horz" lIns="136008" tIns="68004" rIns="136008" bIns="6800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159" y="1996917"/>
            <a:ext cx="13718858" cy="5648025"/>
          </a:xfrm>
          <a:prstGeom prst="rect">
            <a:avLst/>
          </a:prstGeom>
        </p:spPr>
        <p:txBody>
          <a:bodyPr vert="horz" lIns="136008" tIns="68004" rIns="136008" bIns="6800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159" y="7932196"/>
            <a:ext cx="3556741" cy="455646"/>
          </a:xfrm>
          <a:prstGeom prst="rect">
            <a:avLst/>
          </a:prstGeom>
        </p:spPr>
        <p:txBody>
          <a:bodyPr vert="horz" lIns="136008" tIns="68004" rIns="136008" bIns="68004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96FAF-A8C7-D744-9EDC-8468242DB6D5}" type="datetimeFigureOut">
              <a:rPr lang="en-US" smtClean="0"/>
              <a:t>2/8/20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08085" y="7932196"/>
            <a:ext cx="4827005" cy="455646"/>
          </a:xfrm>
          <a:prstGeom prst="rect">
            <a:avLst/>
          </a:prstGeom>
        </p:spPr>
        <p:txBody>
          <a:bodyPr vert="horz" lIns="136008" tIns="68004" rIns="136008" bIns="68004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24275" y="7932196"/>
            <a:ext cx="3556741" cy="455646"/>
          </a:xfrm>
          <a:prstGeom prst="rect">
            <a:avLst/>
          </a:prstGeom>
        </p:spPr>
        <p:txBody>
          <a:bodyPr vert="horz" lIns="136008" tIns="68004" rIns="136008" bIns="68004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4361C-37E8-8044-8748-C5CD3A161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0039" rtl="0" eaLnBrk="1" latinLnBrk="0" hangingPunct="1">
        <a:spcBef>
          <a:spcPct val="0"/>
        </a:spcBef>
        <a:buNone/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0029" indent="-510029" algn="l" defTabSz="6800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05064" indent="-425025" algn="l" defTabSz="680039" rtl="0" eaLnBrk="1" latinLnBrk="0" hangingPunct="1">
        <a:spcBef>
          <a:spcPct val="20000"/>
        </a:spcBef>
        <a:buFont typeface="Arial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700098" indent="-340020" algn="l" defTabSz="68003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80137" indent="-340020" algn="l" defTabSz="680039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60177" indent="-340020" algn="l" defTabSz="680039" rtl="0" eaLnBrk="1" latinLnBrk="0" hangingPunct="1">
        <a:spcBef>
          <a:spcPct val="20000"/>
        </a:spcBef>
        <a:buFont typeface="Arial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40216" indent="-340020" algn="l" defTabSz="680039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20255" indent="-340020" algn="l" defTabSz="680039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100295" indent="-340020" algn="l" defTabSz="680039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80334" indent="-340020" algn="l" defTabSz="680039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003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0039" algn="l" defTabSz="68003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079" algn="l" defTabSz="68003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40118" algn="l" defTabSz="68003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20157" algn="l" defTabSz="68003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00196" algn="l" defTabSz="68003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80236" algn="l" defTabSz="68003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60275" algn="l" defTabSz="68003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314" algn="l" defTabSz="68003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facebook-page-cover-photo-template-HR-202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237174" cy="855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399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Office 2004 Test Drive User</cp:lastModifiedBy>
  <cp:revision>1</cp:revision>
  <dcterms:created xsi:type="dcterms:W3CDTF">2020-02-08T17:11:06Z</dcterms:created>
  <dcterms:modified xsi:type="dcterms:W3CDTF">2020-02-08T17:15:53Z</dcterms:modified>
</cp:coreProperties>
</file>